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8534149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5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152"/>
            <a:ext cx="7416824" cy="649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13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830259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85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0" y="319080"/>
            <a:ext cx="8419986" cy="56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28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24"/>
            <a:ext cx="8352928" cy="611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41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3270"/>
            <a:ext cx="8421144" cy="600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8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377"/>
            <a:ext cx="8352928" cy="650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87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34481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463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9260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1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786"/>
            <a:ext cx="8568952" cy="636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55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8064896" cy="636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75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6" y="980728"/>
            <a:ext cx="8800454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44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449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461"/>
            <a:ext cx="8424936" cy="650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468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4" y="332656"/>
            <a:ext cx="871595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5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8" y="836712"/>
            <a:ext cx="852329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09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79"/>
            <a:ext cx="8203390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3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5" y="980728"/>
            <a:ext cx="828531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64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20880" cy="64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3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9"/>
            <a:ext cx="7632848" cy="644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3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8" y="404664"/>
            <a:ext cx="842822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552728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0</Words>
  <Application>Microsoft Office PowerPoint</Application>
  <PresentationFormat>Apresentação na tela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2</cp:revision>
  <dcterms:created xsi:type="dcterms:W3CDTF">2018-08-12T12:57:54Z</dcterms:created>
  <dcterms:modified xsi:type="dcterms:W3CDTF">2018-08-12T13:14:22Z</dcterms:modified>
</cp:coreProperties>
</file>